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4" r:id="rId10"/>
    <p:sldId id="275" r:id="rId11"/>
    <p:sldId id="276" r:id="rId12"/>
    <p:sldId id="271" r:id="rId13"/>
    <p:sldId id="272" r:id="rId14"/>
    <p:sldId id="273" r:id="rId15"/>
    <p:sldId id="277" r:id="rId16"/>
    <p:sldId id="262" r:id="rId17"/>
  </p:sldIdLst>
  <p:sldSz cx="18288000" cy="10287000"/>
  <p:notesSz cx="6858000" cy="9144000"/>
  <p:embeddedFontLst>
    <p:embeddedFont>
      <p:font typeface="윤고딕 Bold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45" d="100"/>
          <a:sy n="45" d="100"/>
        </p:scale>
        <p:origin x="123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E8660EDF-5446-449B-8A47-B61612BA24A4}"/>
    <pc:docChg chg="undo redo custSel addSld modSld">
      <pc:chgData name="정윤혁" userId="ff9e19bc-9426-4d78-9f9d-dd6179895ba9" providerId="ADAL" clId="{E8660EDF-5446-449B-8A47-B61612BA24A4}" dt="2024-06-05T05:53:54.545" v="967" actId="164"/>
      <pc:docMkLst>
        <pc:docMk/>
      </pc:docMkLst>
      <pc:sldChg chg="modSp mod">
        <pc:chgData name="정윤혁" userId="ff9e19bc-9426-4d78-9f9d-dd6179895ba9" providerId="ADAL" clId="{E8660EDF-5446-449B-8A47-B61612BA24A4}" dt="2024-06-05T04:26:13.873" v="4" actId="20577"/>
        <pc:sldMkLst>
          <pc:docMk/>
          <pc:sldMk cId="2596147770" sldId="269"/>
        </pc:sldMkLst>
        <pc:spChg chg="mod">
          <ac:chgData name="정윤혁" userId="ff9e19bc-9426-4d78-9f9d-dd6179895ba9" providerId="ADAL" clId="{E8660EDF-5446-449B-8A47-B61612BA24A4}" dt="2024-06-05T04:26:13.873" v="4" actId="20577"/>
          <ac:spMkLst>
            <pc:docMk/>
            <pc:sldMk cId="2596147770" sldId="269"/>
            <ac:spMk id="2" creationId="{DA8545EF-945E-B2BA-7A75-2C6EA706FAF8}"/>
          </ac:spMkLst>
        </pc:spChg>
      </pc:sldChg>
      <pc:sldChg chg="addSp modSp add mod">
        <pc:chgData name="정윤혁" userId="ff9e19bc-9426-4d78-9f9d-dd6179895ba9" providerId="ADAL" clId="{E8660EDF-5446-449B-8A47-B61612BA24A4}" dt="2024-06-05T05:48:08.015" v="921" actId="20577"/>
        <pc:sldMkLst>
          <pc:docMk/>
          <pc:sldMk cId="2646842637" sldId="271"/>
        </pc:sldMkLst>
        <pc:spChg chg="mod">
          <ac:chgData name="정윤혁" userId="ff9e19bc-9426-4d78-9f9d-dd6179895ba9" providerId="ADAL" clId="{E8660EDF-5446-449B-8A47-B61612BA24A4}" dt="2024-06-05T05:48:08.015" v="921" actId="20577"/>
          <ac:spMkLst>
            <pc:docMk/>
            <pc:sldMk cId="2646842637" sldId="271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4:49:27.587" v="176" actId="1076"/>
          <ac:spMkLst>
            <pc:docMk/>
            <pc:sldMk cId="2646842637" sldId="271"/>
            <ac:spMk id="5" creationId="{B100288D-9750-01AE-2EB6-BBE80360C9FC}"/>
          </ac:spMkLst>
        </pc:spChg>
        <pc:spChg chg="mod">
          <ac:chgData name="정윤혁" userId="ff9e19bc-9426-4d78-9f9d-dd6179895ba9" providerId="ADAL" clId="{E8660EDF-5446-449B-8A47-B61612BA24A4}" dt="2024-06-05T04:27:47.204" v="14" actId="20577"/>
          <ac:spMkLst>
            <pc:docMk/>
            <pc:sldMk cId="2646842637" sldId="271"/>
            <ac:spMk id="16" creationId="{67E49ABC-6BC3-2C16-95A7-969879F532A1}"/>
          </ac:spMkLst>
        </pc:spChg>
        <pc:picChg chg="add mod modCrop">
          <ac:chgData name="정윤혁" userId="ff9e19bc-9426-4d78-9f9d-dd6179895ba9" providerId="ADAL" clId="{E8660EDF-5446-449B-8A47-B61612BA24A4}" dt="2024-06-05T04:47:27.796" v="107" actId="1076"/>
          <ac:picMkLst>
            <pc:docMk/>
            <pc:sldMk cId="2646842637" sldId="271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03:33.061" v="472" actId="1076"/>
        <pc:sldMkLst>
          <pc:docMk/>
          <pc:sldMk cId="3375362747" sldId="272"/>
        </pc:sldMkLst>
        <pc:spChg chg="mod">
          <ac:chgData name="정윤혁" userId="ff9e19bc-9426-4d78-9f9d-dd6179895ba9" providerId="ADAL" clId="{E8660EDF-5446-449B-8A47-B61612BA24A4}" dt="2024-06-05T04:50:37.664" v="203" actId="6549"/>
          <ac:spMkLst>
            <pc:docMk/>
            <pc:sldMk cId="3375362747" sldId="272"/>
            <ac:spMk id="2" creationId="{DA8545EF-945E-B2BA-7A75-2C6EA706FAF8}"/>
          </ac:spMkLst>
        </pc:spChg>
        <pc:spChg chg="del">
          <ac:chgData name="정윤혁" userId="ff9e19bc-9426-4d78-9f9d-dd6179895ba9" providerId="ADAL" clId="{E8660EDF-5446-449B-8A47-B61612BA24A4}" dt="2024-06-05T04:50:41.579" v="205" actId="478"/>
          <ac:spMkLst>
            <pc:docMk/>
            <pc:sldMk cId="3375362747" sldId="272"/>
            <ac:spMk id="5" creationId="{B100288D-9750-01AE-2EB6-BBE80360C9FC}"/>
          </ac:spMkLst>
        </pc:spChg>
        <pc:spChg chg="add del">
          <ac:chgData name="정윤혁" userId="ff9e19bc-9426-4d78-9f9d-dd6179895ba9" providerId="ADAL" clId="{E8660EDF-5446-449B-8A47-B61612BA24A4}" dt="2024-06-05T04:51:02.395" v="207" actId="22"/>
          <ac:spMkLst>
            <pc:docMk/>
            <pc:sldMk cId="3375362747" sldId="272"/>
            <ac:spMk id="6" creationId="{EF40B211-7DEE-6094-2A18-F7E4BC655FBD}"/>
          </ac:spMkLst>
        </pc:spChg>
        <pc:spChg chg="add del mod">
          <ac:chgData name="정윤혁" userId="ff9e19bc-9426-4d78-9f9d-dd6179895ba9" providerId="ADAL" clId="{E8660EDF-5446-449B-8A47-B61612BA24A4}" dt="2024-06-05T04:52:39.940" v="247" actId="478"/>
          <ac:spMkLst>
            <pc:docMk/>
            <pc:sldMk cId="3375362747" sldId="272"/>
            <ac:spMk id="7" creationId="{26767F54-E456-FF7E-9ED9-0E6D7A7DBD67}"/>
          </ac:spMkLst>
        </pc:spChg>
        <pc:spChg chg="add mod">
          <ac:chgData name="정윤혁" userId="ff9e19bc-9426-4d78-9f9d-dd6179895ba9" providerId="ADAL" clId="{E8660EDF-5446-449B-8A47-B61612BA24A4}" dt="2024-06-05T04:55:44.429" v="314" actId="1076"/>
          <ac:spMkLst>
            <pc:docMk/>
            <pc:sldMk cId="3375362747" sldId="272"/>
            <ac:spMk id="8" creationId="{4D14FE49-B87C-80E2-9913-AE542B1F6F08}"/>
          </ac:spMkLst>
        </pc:spChg>
        <pc:spChg chg="add mod">
          <ac:chgData name="정윤혁" userId="ff9e19bc-9426-4d78-9f9d-dd6179895ba9" providerId="ADAL" clId="{E8660EDF-5446-449B-8A47-B61612BA24A4}" dt="2024-06-05T04:59:55.422" v="432" actId="3064"/>
          <ac:spMkLst>
            <pc:docMk/>
            <pc:sldMk cId="3375362747" sldId="272"/>
            <ac:spMk id="9" creationId="{897C0F79-C7D8-07A9-8963-D2B257C59375}"/>
          </ac:spMkLst>
        </pc:spChg>
        <pc:spChg chg="add mod">
          <ac:chgData name="정윤혁" userId="ff9e19bc-9426-4d78-9f9d-dd6179895ba9" providerId="ADAL" clId="{E8660EDF-5446-449B-8A47-B61612BA24A4}" dt="2024-06-05T05:00:04.584" v="435" actId="3064"/>
          <ac:spMkLst>
            <pc:docMk/>
            <pc:sldMk cId="3375362747" sldId="272"/>
            <ac:spMk id="10" creationId="{AD7EAA96-14C5-B5CD-CE4E-4D8D1431823D}"/>
          </ac:spMkLst>
        </pc:spChg>
        <pc:spChg chg="add mod">
          <ac:chgData name="정윤혁" userId="ff9e19bc-9426-4d78-9f9d-dd6179895ba9" providerId="ADAL" clId="{E8660EDF-5446-449B-8A47-B61612BA24A4}" dt="2024-06-05T04:54:25.726" v="291" actId="1076"/>
          <ac:spMkLst>
            <pc:docMk/>
            <pc:sldMk cId="3375362747" sldId="272"/>
            <ac:spMk id="11" creationId="{6DEF871E-BD55-FACC-54B4-5901418692C9}"/>
          </ac:spMkLst>
        </pc:spChg>
        <pc:spChg chg="add mod">
          <ac:chgData name="정윤혁" userId="ff9e19bc-9426-4d78-9f9d-dd6179895ba9" providerId="ADAL" clId="{E8660EDF-5446-449B-8A47-B61612BA24A4}" dt="2024-06-05T05:03:33.061" v="472" actId="1076"/>
          <ac:spMkLst>
            <pc:docMk/>
            <pc:sldMk cId="3375362747" sldId="272"/>
            <ac:spMk id="12" creationId="{0F8C9EB2-7E30-B4FF-2057-DDD97BC40C34}"/>
          </ac:spMkLst>
        </pc:spChg>
        <pc:picChg chg="del">
          <ac:chgData name="정윤혁" userId="ff9e19bc-9426-4d78-9f9d-dd6179895ba9" providerId="ADAL" clId="{E8660EDF-5446-449B-8A47-B61612BA24A4}" dt="2024-06-05T04:50:40.509" v="204" actId="478"/>
          <ac:picMkLst>
            <pc:docMk/>
            <pc:sldMk cId="3375362747" sldId="272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48:58.808" v="950" actId="20577"/>
        <pc:sldMkLst>
          <pc:docMk/>
          <pc:sldMk cId="1191092839" sldId="273"/>
        </pc:sldMkLst>
        <pc:spChg chg="mod">
          <ac:chgData name="정윤혁" userId="ff9e19bc-9426-4d78-9f9d-dd6179895ba9" providerId="ADAL" clId="{E8660EDF-5446-449B-8A47-B61612BA24A4}" dt="2024-06-05T05:48:58.808" v="950" actId="20577"/>
          <ac:spMkLst>
            <pc:docMk/>
            <pc:sldMk cId="1191092839" sldId="273"/>
            <ac:spMk id="2" creationId="{DA8545EF-945E-B2BA-7A75-2C6EA706FAF8}"/>
          </ac:spMkLst>
        </pc:spChg>
        <pc:spChg chg="add del mod">
          <ac:chgData name="정윤혁" userId="ff9e19bc-9426-4d78-9f9d-dd6179895ba9" providerId="ADAL" clId="{E8660EDF-5446-449B-8A47-B61612BA24A4}" dt="2024-06-05T05:29:44.041" v="850" actId="478"/>
          <ac:spMkLst>
            <pc:docMk/>
            <pc:sldMk cId="1191092839" sldId="273"/>
            <ac:spMk id="3" creationId="{3F06EBA5-ACFF-E547-BBF5-7FFE41400B96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8" creationId="{4D14FE49-B87C-80E2-9913-AE542B1F6F08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9" creationId="{897C0F79-C7D8-07A9-8963-D2B257C59375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0" creationId="{AD7EAA96-14C5-B5CD-CE4E-4D8D1431823D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1" creationId="{6DEF871E-BD55-FACC-54B4-5901418692C9}"/>
          </ac:spMkLst>
        </pc:spChg>
        <pc:spChg chg="add del">
          <ac:chgData name="정윤혁" userId="ff9e19bc-9426-4d78-9f9d-dd6179895ba9" providerId="ADAL" clId="{E8660EDF-5446-449B-8A47-B61612BA24A4}" dt="2024-06-05T05:12:48.265" v="708" actId="478"/>
          <ac:spMkLst>
            <pc:docMk/>
            <pc:sldMk cId="1191092839" sldId="273"/>
            <ac:spMk id="12" creationId="{0F8C9EB2-7E30-B4FF-2057-DDD97BC40C34}"/>
          </ac:spMkLst>
        </pc:spChg>
        <pc:spChg chg="add del">
          <ac:chgData name="정윤혁" userId="ff9e19bc-9426-4d78-9f9d-dd6179895ba9" providerId="ADAL" clId="{E8660EDF-5446-449B-8A47-B61612BA24A4}" dt="2024-06-05T05:12:45.925" v="707" actId="478"/>
          <ac:spMkLst>
            <pc:docMk/>
            <pc:sldMk cId="1191092839" sldId="273"/>
            <ac:spMk id="15" creationId="{FE26B0ED-6F6A-6A64-9551-34681A018B1D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08:28.578" v="673" actId="404"/>
        <pc:sldMkLst>
          <pc:docMk/>
          <pc:sldMk cId="1831155769" sldId="274"/>
        </pc:sldMkLst>
        <pc:spChg chg="mod">
          <ac:chgData name="정윤혁" userId="ff9e19bc-9426-4d78-9f9d-dd6179895ba9" providerId="ADAL" clId="{E8660EDF-5446-449B-8A47-B61612BA24A4}" dt="2024-06-05T05:08:28.578" v="673" actId="404"/>
          <ac:spMkLst>
            <pc:docMk/>
            <pc:sldMk cId="1831155769" sldId="274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5:04:07.759" v="483"/>
          <ac:spMkLst>
            <pc:docMk/>
            <pc:sldMk cId="1831155769" sldId="274"/>
            <ac:spMk id="3" creationId="{C76E8561-BF4C-6209-4260-3B88F6355A33}"/>
          </ac:spMkLst>
        </pc:spChg>
        <pc:spChg chg="del mod">
          <ac:chgData name="정윤혁" userId="ff9e19bc-9426-4d78-9f9d-dd6179895ba9" providerId="ADAL" clId="{E8660EDF-5446-449B-8A47-B61612BA24A4}" dt="2024-06-05T05:04:07.276" v="482" actId="478"/>
          <ac:spMkLst>
            <pc:docMk/>
            <pc:sldMk cId="1831155769" sldId="274"/>
            <ac:spMk id="16" creationId="{67E49ABC-6BC3-2C16-95A7-969879F532A1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53:54.545" v="967" actId="164"/>
        <pc:sldMkLst>
          <pc:docMk/>
          <pc:sldMk cId="3263421353" sldId="275"/>
        </pc:sldMkLst>
        <pc:spChg chg="mod">
          <ac:chgData name="정윤혁" userId="ff9e19bc-9426-4d78-9f9d-dd6179895ba9" providerId="ADAL" clId="{E8660EDF-5446-449B-8A47-B61612BA24A4}" dt="2024-06-05T05:08:47.564" v="678" actId="20577"/>
          <ac:spMkLst>
            <pc:docMk/>
            <pc:sldMk cId="3263421353" sldId="275"/>
            <ac:spMk id="2" creationId="{DA8545EF-945E-B2BA-7A75-2C6EA706FAF8}"/>
          </ac:spMkLst>
        </pc:s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0" creationId="{36E18AD3-D564-CC5D-BB72-8C662B9594B8}"/>
          </ac:grpSpMkLst>
        </pc:gr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1" creationId="{2A3AC7EA-E723-210F-A778-A3822964F658}"/>
          </ac:grpSpMkLst>
        </pc:grpChg>
        <pc:picChg chg="add del mod">
          <ac:chgData name="정윤혁" userId="ff9e19bc-9426-4d78-9f9d-dd6179895ba9" providerId="ADAL" clId="{E8660EDF-5446-449B-8A47-B61612BA24A4}" dt="2024-06-05T05:43:42.167" v="851" actId="478"/>
          <ac:picMkLst>
            <pc:docMk/>
            <pc:sldMk cId="3263421353" sldId="275"/>
            <ac:picMk id="5" creationId="{99139A21-0D05-7A95-B5F0-6FC72A40DF39}"/>
          </ac:picMkLst>
        </pc:picChg>
        <pc:picChg chg="add del mod">
          <ac:chgData name="정윤혁" userId="ff9e19bc-9426-4d78-9f9d-dd6179895ba9" providerId="ADAL" clId="{E8660EDF-5446-449B-8A47-B61612BA24A4}" dt="2024-06-05T05:45:42.855" v="861" actId="478"/>
          <ac:picMkLst>
            <pc:docMk/>
            <pc:sldMk cId="3263421353" sldId="275"/>
            <ac:picMk id="7" creationId="{0A2E0E21-A496-D9F2-A8AE-EEAF6087A489}"/>
          </ac:picMkLst>
        </pc:picChg>
        <pc:picChg chg="add mod">
          <ac:chgData name="정윤혁" userId="ff9e19bc-9426-4d78-9f9d-dd6179895ba9" providerId="ADAL" clId="{E8660EDF-5446-449B-8A47-B61612BA24A4}" dt="2024-06-05T05:53:54.545" v="967" actId="164"/>
          <ac:picMkLst>
            <pc:docMk/>
            <pc:sldMk cId="3263421353" sldId="275"/>
            <ac:picMk id="8" creationId="{2B482735-A896-E0B0-FC59-61F114291FC2}"/>
          </ac:picMkLst>
        </pc:picChg>
        <pc:picChg chg="add del mod">
          <ac:chgData name="정윤혁" userId="ff9e19bc-9426-4d78-9f9d-dd6179895ba9" providerId="ADAL" clId="{E8660EDF-5446-449B-8A47-B61612BA24A4}" dt="2024-06-05T05:45:30.031" v="856" actId="478"/>
          <ac:picMkLst>
            <pc:docMk/>
            <pc:sldMk cId="3263421353" sldId="275"/>
            <ac:picMk id="1026" creationId="{4E427688-A9F3-D230-7E26-12EEBE754681}"/>
          </ac:picMkLst>
        </pc:picChg>
        <pc:cxnChg chg="add del mod">
          <ac:chgData name="정윤혁" userId="ff9e19bc-9426-4d78-9f9d-dd6179895ba9" providerId="ADAL" clId="{E8660EDF-5446-449B-8A47-B61612BA24A4}" dt="2024-06-05T05:51:57.437" v="954" actId="478"/>
          <ac:cxnSpMkLst>
            <pc:docMk/>
            <pc:sldMk cId="3263421353" sldId="275"/>
            <ac:cxnSpMk id="10" creationId="{A05C94B6-0643-1C28-1EBD-BA41D60BE13A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3" creationId="{9651217C-2FFA-F821-673C-9E99A704B7A4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7" creationId="{3808720C-87E3-D22B-C0BB-0116AF14B7F3}"/>
          </ac:cxnSpMkLst>
        </pc:cxnChg>
      </pc:sldChg>
      <pc:sldChg chg="addSp delSp modSp add mod">
        <pc:chgData name="정윤혁" userId="ff9e19bc-9426-4d78-9f9d-dd6179895ba9" providerId="ADAL" clId="{E8660EDF-5446-449B-8A47-B61612BA24A4}" dt="2024-06-05T05:53:51.736" v="966" actId="164"/>
        <pc:sldMkLst>
          <pc:docMk/>
          <pc:sldMk cId="1946169541" sldId="276"/>
        </pc:sldMkLst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5" creationId="{534F81E5-ADB9-2C9C-F694-3C2E52963E87}"/>
          </ac:grpSpMkLst>
        </pc:grpChg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8" creationId="{06904272-CC3F-5CB4-4C88-C10E0057D5A3}"/>
          </ac:grpSpMkLst>
        </pc:grpChg>
        <pc:picChg chg="add del mod">
          <ac:chgData name="정윤혁" userId="ff9e19bc-9426-4d78-9f9d-dd6179895ba9" providerId="ADAL" clId="{E8660EDF-5446-449B-8A47-B61612BA24A4}" dt="2024-06-05T05:45:45.148" v="863" actId="478"/>
          <ac:picMkLst>
            <pc:docMk/>
            <pc:sldMk cId="1946169541" sldId="276"/>
            <ac:picMk id="4" creationId="{22E9A19A-9028-B3F7-98C6-7597664FF80C}"/>
          </ac:picMkLst>
        </pc:picChg>
        <pc:picChg chg="mod">
          <ac:chgData name="정윤혁" userId="ff9e19bc-9426-4d78-9f9d-dd6179895ba9" providerId="ADAL" clId="{E8660EDF-5446-449B-8A47-B61612BA24A4}" dt="2024-06-05T05:53:51.736" v="966" actId="164"/>
          <ac:picMkLst>
            <pc:docMk/>
            <pc:sldMk cId="1946169541" sldId="276"/>
            <ac:picMk id="1026" creationId="{4E427688-A9F3-D230-7E26-12EEBE754681}"/>
          </ac:picMkLst>
        </pc:pic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6" creationId="{176981AE-0F26-907C-0507-D3AB6C34E061}"/>
          </ac:cxnSpMkLst>
        </pc:cxn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7" creationId="{2F4F1461-8F6B-4A10-539A-DC4EE2E79E95}"/>
          </ac:cxnSpMkLst>
        </pc:cxnChg>
      </pc:sldChg>
    </pc:docChg>
  </pc:docChgLst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Stereo Vision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3D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물체까지의 거리 찾기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7494F8-038F-22CB-478F-54AB83C7E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2" t="14519" r="11222" b="2009"/>
          <a:stretch/>
        </p:blipFill>
        <p:spPr>
          <a:xfrm>
            <a:off x="10401048" y="3386665"/>
            <a:ext cx="6019800" cy="5491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과일, 자연 식품, 음식, 농산물이(가) 표시된 사진&#10;&#10;자동 생성된 설명">
            <a:extLst>
              <a:ext uri="{FF2B5EF4-FFF2-40B4-BE49-F238E27FC236}">
                <a16:creationId xmlns:a16="http://schemas.microsoft.com/office/drawing/2014/main" id="{20040424-244A-6A5F-7A5C-FF5764F79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676346"/>
            <a:ext cx="3149600" cy="3149600"/>
          </a:xfrm>
          <a:prstGeom prst="rect">
            <a:avLst/>
          </a:prstGeom>
        </p:spPr>
      </p:pic>
      <p:pic>
        <p:nvPicPr>
          <p:cNvPr id="18" name="그림 17" descr="과일, 자연 식품, 사과, 음식이(가) 표시된 사진&#10;&#10;자동 생성된 설명">
            <a:extLst>
              <a:ext uri="{FF2B5EF4-FFF2-40B4-BE49-F238E27FC236}">
                <a16:creationId xmlns:a16="http://schemas.microsoft.com/office/drawing/2014/main" id="{F420955C-512B-E8C6-48E7-D5DE7DFE5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98" y="3672113"/>
            <a:ext cx="3149599" cy="31495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239827-0911-F46D-431D-E47C76110C65}"/>
              </a:ext>
            </a:extLst>
          </p:cNvPr>
          <p:cNvSpPr txBox="1"/>
          <p:nvPr/>
        </p:nvSpPr>
        <p:spPr>
          <a:xfrm>
            <a:off x="2212199" y="6637046"/>
            <a:ext cx="13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Left Camera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13FCB-8C50-9FF0-C9DB-3269268B49C1}"/>
              </a:ext>
            </a:extLst>
          </p:cNvPr>
          <p:cNvSpPr txBox="1"/>
          <p:nvPr/>
        </p:nvSpPr>
        <p:spPr>
          <a:xfrm>
            <a:off x="6083652" y="6641379"/>
            <a:ext cx="144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Right Camera</a:t>
            </a:r>
            <a:endParaRPr lang="ko-KR" altLang="en-US" dirty="0"/>
          </a:p>
        </p:txBody>
      </p: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5AFD798B-C693-2C47-F1BC-C5871E032997}"/>
              </a:ext>
            </a:extLst>
          </p:cNvPr>
          <p:cNvSpPr/>
          <p:nvPr/>
        </p:nvSpPr>
        <p:spPr>
          <a:xfrm>
            <a:off x="4605867" y="5127287"/>
            <a:ext cx="609598" cy="534902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tereo Camera | Study Robot">
            <a:extLst>
              <a:ext uri="{FF2B5EF4-FFF2-40B4-BE49-F238E27FC236}">
                <a16:creationId xmlns:a16="http://schemas.microsoft.com/office/drawing/2014/main" id="{E451C554-BC0F-887C-EE69-AD3C24612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74" y="3821084"/>
            <a:ext cx="7183581" cy="46230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111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1514709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027065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90800" y="3762260"/>
            <a:ext cx="13106400" cy="4287270"/>
            <a:chOff x="2584541" y="3018309"/>
            <a:chExt cx="13106400" cy="42872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57796741"/>
                </p:ext>
              </p:extLst>
            </p:nvPr>
          </p:nvGraphicFramePr>
          <p:xfrm>
            <a:off x="2584541" y="3018309"/>
            <a:ext cx="13106400" cy="4287270"/>
          </p:xfrm>
          <a:graphic>
            <a:graphicData uri="http://schemas.openxmlformats.org/drawingml/2006/table">
              <a:tbl>
                <a:tblPr/>
                <a:tblGrid>
                  <a:gridCol w="2085064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2085064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8374856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628832217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54820592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OV7670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 알고리즘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(</a:t>
                        </a: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YOLOv8n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, SW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)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이식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4147558"/>
              <a:ext cx="533400" cy="25199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943" y="4670326"/>
              <a:ext cx="1078398" cy="282943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5292281"/>
              <a:ext cx="1079500" cy="251991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6745B43-6734-3645-C520-1CB8C65D25F5}"/>
              </a:ext>
            </a:extLst>
          </p:cNvPr>
          <p:cNvSpPr>
            <a:spLocks/>
          </p:cNvSpPr>
          <p:nvPr/>
        </p:nvSpPr>
        <p:spPr bwMode="auto">
          <a:xfrm>
            <a:off x="8994648" y="6562712"/>
            <a:ext cx="4472432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2E9439-9EF4-8DE4-833D-4D6222969C3F}"/>
              </a:ext>
            </a:extLst>
          </p:cNvPr>
          <p:cNvSpPr>
            <a:spLocks/>
          </p:cNvSpPr>
          <p:nvPr/>
        </p:nvSpPr>
        <p:spPr bwMode="auto">
          <a:xfrm>
            <a:off x="8994648" y="5981699"/>
            <a:ext cx="530352" cy="306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D1AD47-9433-9FA9-8251-CEE8842F46BE}"/>
              </a:ext>
            </a:extLst>
          </p:cNvPr>
          <p:cNvSpPr>
            <a:spLocks/>
          </p:cNvSpPr>
          <p:nvPr/>
        </p:nvSpPr>
        <p:spPr bwMode="auto">
          <a:xfrm>
            <a:off x="13467080" y="7073516"/>
            <a:ext cx="1121664" cy="27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0EC915-32D5-48AA-161A-F762F4F20EAF}"/>
              </a:ext>
            </a:extLst>
          </p:cNvPr>
          <p:cNvSpPr>
            <a:spLocks/>
          </p:cNvSpPr>
          <p:nvPr/>
        </p:nvSpPr>
        <p:spPr bwMode="auto">
          <a:xfrm>
            <a:off x="14583664" y="7597021"/>
            <a:ext cx="1113536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Stereo Vision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373</Words>
  <Application>Microsoft Office PowerPoint</Application>
  <PresentationFormat>사용자 지정</PresentationFormat>
  <Paragraphs>134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윤고딕 Bold</vt:lpstr>
      <vt:lpstr>Arial</vt:lpstr>
      <vt:lpstr>Calibri</vt:lpstr>
      <vt:lpstr>Wingdings</vt:lpstr>
      <vt:lpstr>맑은 고딕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정윤혁</cp:lastModifiedBy>
  <cp:revision>25</cp:revision>
  <dcterms:created xsi:type="dcterms:W3CDTF">2006-08-16T00:00:00Z</dcterms:created>
  <dcterms:modified xsi:type="dcterms:W3CDTF">2024-06-05T07:32:58Z</dcterms:modified>
  <dc:identifier>DAGBV0a_jMY</dc:identifier>
</cp:coreProperties>
</file>